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5"/>
  </p:notesMasterIdLst>
  <p:sldIdLst>
    <p:sldId id="256" r:id="rId2"/>
    <p:sldId id="365" r:id="rId3"/>
    <p:sldId id="372" r:id="rId4"/>
    <p:sldId id="366" r:id="rId5"/>
    <p:sldId id="361" r:id="rId6"/>
    <p:sldId id="363" r:id="rId7"/>
    <p:sldId id="364" r:id="rId8"/>
    <p:sldId id="367" r:id="rId9"/>
    <p:sldId id="370" r:id="rId10"/>
    <p:sldId id="362" r:id="rId11"/>
    <p:sldId id="371" r:id="rId12"/>
    <p:sldId id="369" r:id="rId13"/>
    <p:sldId id="3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E4572-984A-FF45-8FE1-530886B2D65C}" type="datetimeFigureOut">
              <a:rPr lang="nl-NL" smtClean="0"/>
              <a:t>21-10-19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D06BF-5B45-F242-9D0B-6FB20B5EDD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31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Beweegrichtlijnen 2017 advies van de gezondheidsraad. Verlaagt het risico op chronische ziekten als diabetes, kanker en hart- en vaatziekten en depressieve symptomen en bij </a:t>
            </a:r>
            <a:r>
              <a:rPr lang="nl-NL" dirty="0" err="1"/>
              <a:t>oudereren</a:t>
            </a:r>
            <a:r>
              <a:rPr lang="nl-NL" dirty="0"/>
              <a:t> botbreuken.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E7C2F-52BD-DF45-BD4B-943437DEF82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50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D06BF-5B45-F242-9D0B-6FB20B5EDD5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5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D06BF-5B45-F242-9D0B-6FB20B5EDD5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03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88ACB-7045-1D48-97D6-5CC03F01B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36B800B-1CE4-3B4B-963C-A3055128A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A392F-CC3A-7845-8C58-15A32C20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C35FF5-27B2-DB44-BD9B-0C1E1998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B75B22-B28C-964F-BA99-3D9D72D4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2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2F103-3359-AE4A-B692-666AC888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150A91-E598-0644-B394-2E3DBAC09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0ACAF7-5025-5441-B7EA-70D731F4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A00410-9134-AE44-806C-92675899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7C9DB-FAA5-4942-9E4C-3C7F2CC2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7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C4FE222-DBA5-3340-BAF3-25DA083DE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86BD26-C6A4-C144-AEC0-C534F709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86F099-3396-9F4A-84DF-9C54342D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644C65-A593-5F4B-94E8-1BCEA2A0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54B843-5A1C-2C45-B58F-5365DF2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678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EB4ED-177A-2049-A629-9D6A2D8C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0C82E-76A4-914D-8B55-514B1E4C8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692B9F-DD90-DD4E-8F68-F5596937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431DFB-E7C5-8247-B7B5-4806733C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A600E-7126-534E-8CBD-EEE275C0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568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AC6BD-C874-0A4B-95CD-B0FD6FB4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C86293-1154-F045-AF69-5F2A2FD8E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24BBB4-44E7-8749-844D-53BF342E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E46095-B0F2-9C4B-9D08-25B50402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9CC2B4-4632-144B-86A9-898E4C3B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510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BE4EB-8CCA-FC48-8F7F-DCEE0129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3B103D-5583-DE4D-83B3-67D17723C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9341BD-7618-7040-A26D-F5CF769C2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FED6BF-720B-B844-B8BB-EF7ABE78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70A0CC-C9D4-BF4F-A5F1-E336C098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0C8B50-AB42-D84F-9C1B-C882E079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328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30D1E-A3E9-F042-8A23-96058757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60A557-2739-E346-93ED-96C698D6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EB7444-A77E-AD49-A8EF-10D57C746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5047DDD-71CB-8B4D-98E1-E0561CD84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546BF9-62DF-0D42-84E1-42CDA9071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8B11F6C-89FA-3647-A967-A414B4BF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C3862E4-3100-EC43-B071-E4316695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8F2EEE-64CD-2440-ABEC-0C1C5126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761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D09E2-350D-1542-8266-CD993FB2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ACE7859-80F3-F84D-B471-ACF9D2C3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29C242-3C47-FF49-BB2C-9C6E10DD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DEDD2F-32CE-CE4A-BC28-E2B28878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154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A80ACD-C9D3-8F4F-A4C1-269509B9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06E3A2-62B5-AB43-BDAC-F193732B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91C09C-5D64-D94B-9B5A-8B082EC3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205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82E7E-BD54-2045-890D-1F29559F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6D8326-26E1-184D-88B3-8B4751FE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51E30A-70FF-294A-B3F8-A02F979E9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853A15-0909-BF45-A0A3-47928A02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883A7E-D365-084D-B8B1-3D3E7972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B098B8-8CFE-FC47-B6EC-D7D52623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45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BEA51-D88A-2C42-8C46-85B753F3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C1FF8E-4120-CF4D-B181-EDB183393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A6D99C-767B-C349-A5E7-A420F77A5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AC3A95-0B5D-C845-A85A-A8E9A0F6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823DDE-724F-D24B-B549-F7B9E442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4BC330-90B1-1147-B44A-25CC11D5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879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5023817-0AB5-A34D-B949-145F798B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56EA0-6829-D045-8B1F-2338DC2AA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53C1B7-8F61-584E-BED4-7FD4B6D56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1AD35B-94FE-1347-BF11-249D2DC5B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49DA80-D03B-CF4E-BDBA-B8A8B3B9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niscentrumsport.nl/sportinterventies-en-beweeginterventies/uitgelicht-interventies/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loketgezondleven.nl/gezonde-gemeente/leefstijlthemas/sport-en-bewegen" TargetMode="External"/><Relationship Id="rId4" Type="http://schemas.openxmlformats.org/officeDocument/2006/relationships/hyperlink" Target="https://www.allesoversport.nl/onderwerp/Beweegstimulering+oudere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76mTZeiuKr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6216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495702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0294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3A3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A8B8B2-4FF2-5843-93D2-4259AE9B7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2024404"/>
          </a:xfrm>
        </p:spPr>
        <p:txBody>
          <a:bodyPr>
            <a:normAutofit/>
          </a:bodyPr>
          <a:lstStyle/>
          <a:p>
            <a:r>
              <a:rPr lang="nl-NL" sz="5100">
                <a:solidFill>
                  <a:srgbClr val="FFFFFF"/>
                </a:solidFill>
              </a:rPr>
              <a:t>Fit en actief leven bevorderen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ADA80C-61FA-C946-93C8-3BD5ACD7F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>
                <a:solidFill>
                  <a:srgbClr val="FFFFFF"/>
                </a:solidFill>
              </a:rPr>
              <a:t>Leerjaar 3, periode 1, week 8</a:t>
            </a:r>
          </a:p>
        </p:txBody>
      </p:sp>
      <p:pic>
        <p:nvPicPr>
          <p:cNvPr id="6" name="Afbeelding 5" descr="Afbeelding met weg, gras, persoon, buiten&#10;&#10;Automatisch gegenereerde beschrijving">
            <a:extLst>
              <a:ext uri="{FF2B5EF4-FFF2-40B4-BE49-F238E27FC236}">
                <a16:creationId xmlns:a16="http://schemas.microsoft.com/office/drawing/2014/main" id="{72DCA45A-9D48-B847-B3F4-A96C90F19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2" b="21727"/>
          <a:stretch/>
        </p:blipFill>
        <p:spPr>
          <a:xfrm>
            <a:off x="979870" y="2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1DE1F3-9333-4B63-9FF7-22A3C6BB0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5" r="1279" b="-1"/>
          <a:stretch/>
        </p:blipFill>
        <p:spPr>
          <a:xfrm>
            <a:off x="1" y="3120244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080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ED6EDD-9638-6D4F-A804-0E761F23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nl-NL" sz="4000" dirty="0"/>
              <a:t>Verschillende interventies en hulpmiddelen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7F5EFD-19F0-E541-BE09-0DA484F0E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 voorbeelden en hulpmiddelen</a:t>
            </a:r>
          </a:p>
          <a:p>
            <a:r>
              <a:rPr lang="nl-NL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https://www.kenniscentrumsport.nl/sportinterventies-en-beweeginterventies/uitgelicht-interventies/</a:t>
            </a:r>
            <a:endParaRPr lang="nl-NL" sz="2400" dirty="0"/>
          </a:p>
          <a:p>
            <a:r>
              <a:rPr lang="nl-NL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https://www.allesoversport.nl/onderwerp/Beweegstimulering+ouderen/</a:t>
            </a:r>
            <a:endParaRPr lang="nl-NL" sz="2400" dirty="0"/>
          </a:p>
          <a:p>
            <a:r>
              <a:rPr lang="nl-NL" sz="2400" dirty="0">
                <a:hlinkClick r:id="rId5"/>
              </a:rPr>
              <a:t>https://www.loketgezondleven.nl/gezonde-gemeente/leefstijlthemas/sport-en-bewegen</a:t>
            </a:r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FDC1B78-4810-644D-8907-E4D4E5BAB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551" y="525208"/>
            <a:ext cx="4042409" cy="18494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F71C96-0F9C-794D-9988-31D5E7545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350" y="2828925"/>
            <a:ext cx="3998812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3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23131-D2E9-6D48-99C9-4798A895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Blue zones en bewegen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7DDEC42-6CD6-BF46-A068-54A41E192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317" y="1825625"/>
            <a:ext cx="6543365" cy="4351338"/>
          </a:xfrm>
        </p:spPr>
      </p:pic>
    </p:spTree>
    <p:extLst>
      <p:ext uri="{BB962C8B-B14F-4D97-AF65-F5344CB8AC3E}">
        <p14:creationId xmlns:p14="http://schemas.microsoft.com/office/powerpoint/2010/main" val="234377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28C83D-0F0A-C44D-9438-D92AE6B6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Gecombineerde leefstijlinterventie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0CAE70-DF8E-FC4B-9E8F-7E41C7DA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DD340"/>
                </a:solidFill>
                <a:latin typeface="+mn-lt"/>
                <a:ea typeface="+mn-ea"/>
                <a:cs typeface="+mn-cs"/>
              </a:rPr>
              <a:t>Wat kan je daar over vinden?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560F611-80D7-C649-9F69-2BBA24880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340" y="2509911"/>
            <a:ext cx="639622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2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EC7C0E-413E-C243-890D-74C6C5F5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 sz="3700" dirty="0">
                <a:solidFill>
                  <a:srgbClr val="FFFFFF"/>
                </a:solidFill>
              </a:rPr>
              <a:t>Bewegen voor verschillende doelgroepen, zonder sportschool</a:t>
            </a:r>
          </a:p>
        </p:txBody>
      </p:sp>
      <p:pic>
        <p:nvPicPr>
          <p:cNvPr id="5" name="Afbeelding 4" descr="Afbeelding met persoon, man, mensen, spelen&#10;&#10;Automatisch gegenereerde beschrijving">
            <a:extLst>
              <a:ext uri="{FF2B5EF4-FFF2-40B4-BE49-F238E27FC236}">
                <a16:creationId xmlns:a16="http://schemas.microsoft.com/office/drawing/2014/main" id="{A98D4B29-072B-7A45-91FB-8D748B462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5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4C4247-DA7E-6041-845F-42643DB0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Ouderen</a:t>
            </a:r>
          </a:p>
          <a:p>
            <a:r>
              <a:rPr lang="nl-NL" sz="2000" dirty="0">
                <a:solidFill>
                  <a:srgbClr val="FFFFFF"/>
                </a:solidFill>
              </a:rPr>
              <a:t>Kinderen</a:t>
            </a:r>
          </a:p>
          <a:p>
            <a:r>
              <a:rPr lang="nl-NL" sz="2000" dirty="0">
                <a:solidFill>
                  <a:srgbClr val="FFFFFF"/>
                </a:solidFill>
              </a:rPr>
              <a:t>Volwassenen</a:t>
            </a:r>
          </a:p>
        </p:txBody>
      </p:sp>
    </p:spTree>
    <p:extLst>
      <p:ext uri="{BB962C8B-B14F-4D97-AF65-F5344CB8AC3E}">
        <p14:creationId xmlns:p14="http://schemas.microsoft.com/office/powerpoint/2010/main" val="288525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, tekening, doos, rood&#10;&#10;Automatisch gegenereerde beschrijving">
            <a:extLst>
              <a:ext uri="{FF2B5EF4-FFF2-40B4-BE49-F238E27FC236}">
                <a16:creationId xmlns:a16="http://schemas.microsoft.com/office/drawing/2014/main" id="{BD20C2DA-D9E1-E443-A249-785328F46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576" y="643466"/>
            <a:ext cx="63148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0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iegel, object, weergave, reflectie&#10;&#10;Automatisch gegenereerde beschrijving">
            <a:extLst>
              <a:ext uri="{FF2B5EF4-FFF2-40B4-BE49-F238E27FC236}">
                <a16:creationId xmlns:a16="http://schemas.microsoft.com/office/drawing/2014/main" id="{DD8EDBAC-8DE7-8342-8A71-72C00E807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8" b="128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203B2-C813-6849-84D2-E6FE96AF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Even terug naar vorige les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99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C5736D-2F08-F643-86AA-C552E268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Energie in en uit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EEAFB62A-5C60-DD4E-8289-A249D6823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569" y="2509911"/>
            <a:ext cx="768776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6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96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1054FA-3E84-D64C-B55F-A1838EEB92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 cap="all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Nederlandse beweegrichtlijnen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AF67E1-7FE1-AC46-8470-A9281A48F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49"/>
          <a:stretch/>
        </p:blipFill>
        <p:spPr>
          <a:xfrm>
            <a:off x="4038600" y="2085702"/>
            <a:ext cx="7188199" cy="268320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76AB82C-6033-7C44-8FA1-7C03CB7026F7}"/>
              </a:ext>
            </a:extLst>
          </p:cNvPr>
          <p:cNvSpPr/>
          <p:nvPr/>
        </p:nvSpPr>
        <p:spPr>
          <a:xfrm>
            <a:off x="4758398" y="5328951"/>
            <a:ext cx="3982180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dirty="0">
                <a:hlinkClick r:id="rId4"/>
              </a:rPr>
              <a:t>Beweegrichtlijnen filmpje</a:t>
            </a:r>
            <a:r>
              <a:rPr lang="nl-NL" sz="2800" dirty="0"/>
              <a:t> </a:t>
            </a:r>
          </a:p>
          <a:p>
            <a:pPr>
              <a:spcAft>
                <a:spcPts val="600"/>
              </a:spcAft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399747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C73FE80-3971-BB42-A984-7DEADA83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13" y="643467"/>
            <a:ext cx="71195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7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82DAAC-A792-CF4F-956B-58F68622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Pal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waarde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Tijdelijke aanduiding voor inhoud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9DDD2D4-5A10-3649-BE72-B4F1AA5B6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774020"/>
            <a:ext cx="7188199" cy="33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E696F-053B-4342-B0EA-9265E761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Voordelen van bewegen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8684D8-03A3-1648-B127-6CED7898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35" y="307731"/>
            <a:ext cx="3507926" cy="3997637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97C299E-B8B7-9A42-9F60-05BA1E0D7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5047" y="307731"/>
            <a:ext cx="3537908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ED6EDD-9638-6D4F-A804-0E761F23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nl-NL" sz="4000" dirty="0"/>
              <a:t>Verschillende interventies en hulpmiddelen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7F5EFD-19F0-E541-BE09-0DA484F0E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Welke erkende interventies en hulpmiddelen kun je vinden?</a:t>
            </a:r>
          </a:p>
          <a:p>
            <a:pPr marL="0" indent="0">
              <a:buNone/>
            </a:pPr>
            <a:r>
              <a:rPr lang="nl-NL" sz="2400" dirty="0"/>
              <a:t>Wat vind je ervan?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FDC1B78-4810-644D-8907-E4D4E5BAB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525208"/>
            <a:ext cx="4042409" cy="18494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F71C96-0F9C-794D-9988-31D5E7545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350" y="2828925"/>
            <a:ext cx="3998812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537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152</Words>
  <Application>Microsoft Macintosh PowerPoint</Application>
  <PresentationFormat>Breedbeeld</PresentationFormat>
  <Paragraphs>28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Fit en actief leven bevorderen</vt:lpstr>
      <vt:lpstr>PowerPoint-presentatie</vt:lpstr>
      <vt:lpstr>Even terug naar vorige les</vt:lpstr>
      <vt:lpstr>Energie in en uit</vt:lpstr>
      <vt:lpstr>Nederlandse beweegrichtlijnen</vt:lpstr>
      <vt:lpstr>PowerPoint-presentatie</vt:lpstr>
      <vt:lpstr>Pal waarde  </vt:lpstr>
      <vt:lpstr>Voordelen van bewegen</vt:lpstr>
      <vt:lpstr>Verschillende interventies en hulpmiddelen</vt:lpstr>
      <vt:lpstr>Verschillende interventies en hulpmiddelen</vt:lpstr>
      <vt:lpstr>Blue zones en bewegen</vt:lpstr>
      <vt:lpstr>Gecombineerde leefstijlinterventie</vt:lpstr>
      <vt:lpstr>Bewegen voor verschillende doelgroepen, zonder sportschool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en actief leven bevorderen</dc:title>
  <dc:creator>Mariska de Rouw</dc:creator>
  <cp:lastModifiedBy>Mariska de Rouw</cp:lastModifiedBy>
  <cp:revision>1</cp:revision>
  <dcterms:created xsi:type="dcterms:W3CDTF">2019-10-21T19:07:44Z</dcterms:created>
  <dcterms:modified xsi:type="dcterms:W3CDTF">2019-10-21T19:10:26Z</dcterms:modified>
</cp:coreProperties>
</file>